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1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92" autoAdjust="0"/>
    <p:restoredTop sz="94660"/>
  </p:normalViewPr>
  <p:slideViewPr>
    <p:cSldViewPr snapToGrid="0">
      <p:cViewPr varScale="1">
        <p:scale>
          <a:sx n="86" d="100"/>
          <a:sy n="86" d="100"/>
        </p:scale>
        <p:origin x="33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016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35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4152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5437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656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786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828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888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1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24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300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160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126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ADCAF9-BF3F-4780-80F4-05A08675646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AF4DC3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1BF3A4-8C6C-4303-86E2-DF241ECDD5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In Search of Alpha</a:t>
            </a:r>
            <a:endParaRPr lang="en-CA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B0D461-2172-4DFD-B130-89EA28BE23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7696" y="4553983"/>
            <a:ext cx="3665550" cy="775494"/>
          </a:xfrm>
        </p:spPr>
        <p:txBody>
          <a:bodyPr>
            <a:normAutofit lnSpcReduction="10000"/>
          </a:bodyPr>
          <a:lstStyle/>
          <a:p>
            <a:r>
              <a:rPr lang="en-CA" dirty="0"/>
              <a:t>By: Marvin </a:t>
            </a:r>
            <a:r>
              <a:rPr lang="en-CA" dirty="0" err="1"/>
              <a:t>Halili</a:t>
            </a:r>
            <a:r>
              <a:rPr lang="en-CA" dirty="0"/>
              <a:t> and Fahad Datoo</a:t>
            </a:r>
          </a:p>
        </p:txBody>
      </p:sp>
    </p:spTree>
    <p:extLst>
      <p:ext uri="{BB962C8B-B14F-4D97-AF65-F5344CB8AC3E}">
        <p14:creationId xmlns:p14="http://schemas.microsoft.com/office/powerpoint/2010/main" val="25868057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E6682-2775-40DE-9EC6-07411C20C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u="sng" dirty="0"/>
              <a:t>Introduction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8F27E-EC93-421F-895B-E40F0AFC74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How to process and visualize large amount of stock data- including both stock prices and fundamental data.</a:t>
            </a:r>
          </a:p>
          <a:p>
            <a:endParaRPr lang="en-CA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ACEEED-C3AA-44CC-915D-4749DA176B1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76081" y="3145651"/>
            <a:ext cx="9091412" cy="3347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871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2FE61-91E8-46DF-8113-70672FFF8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u="sng" dirty="0"/>
              <a:t>The Challenge &amp; Solution</a:t>
            </a:r>
            <a:endParaRPr lang="en-CA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9265DB-24C2-40B6-84D5-2CFE7E84ED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6309" y="1500327"/>
            <a:ext cx="10179381" cy="4852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94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2FE61-91E8-46DF-8113-70672FFF8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u="sng" dirty="0"/>
              <a:t>The Challenge &amp; Solution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768B22-AC14-4C12-93DB-AB3C4780B2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254" y="1690688"/>
            <a:ext cx="3393933" cy="31653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45D946-A03D-4997-B99F-A2086E67C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244" y="1690688"/>
            <a:ext cx="3726498" cy="316539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475A4D-1877-4BD0-9BC6-E1BA618F7E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18150" y="1690688"/>
            <a:ext cx="4137554" cy="3165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5631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62FE61-91E8-46DF-8113-70672FFF80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u="sng" dirty="0"/>
              <a:t>The Challenge &amp; Solution</a:t>
            </a:r>
            <a:endParaRPr lang="en-CA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82914B-24A9-4607-B181-FC32D954CC65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4713" y="2011363"/>
            <a:ext cx="8802574" cy="4160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365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F59AD-16DE-4F64-903E-A64DE8CC8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u="sng" dirty="0"/>
              <a:t>Additional Application of the Dashboard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CCB36-51D0-4619-A0F8-C3FC166743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The ease of use and interactive nature of </a:t>
            </a:r>
            <a:r>
              <a:rPr lang="en-CA" dirty="0" err="1"/>
              <a:t>Javascript</a:t>
            </a:r>
            <a:r>
              <a:rPr lang="en-CA" dirty="0"/>
              <a:t>, allow all members of our team to use this dashboard. </a:t>
            </a:r>
          </a:p>
          <a:p>
            <a:r>
              <a:rPr lang="en-CA" dirty="0"/>
              <a:t>We are also quite excited that we can use this dashboard to present to both existing and prospective clients.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57286842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3041"/>
      </a:dk2>
      <a:lt2>
        <a:srgbClr val="E3E8E2"/>
      </a:lt2>
      <a:accent1>
        <a:srgbClr val="AF4DC3"/>
      </a:accent1>
      <a:accent2>
        <a:srgbClr val="7344B5"/>
      </a:accent2>
      <a:accent3>
        <a:srgbClr val="4D4DC3"/>
      </a:accent3>
      <a:accent4>
        <a:srgbClr val="3B6CB1"/>
      </a:accent4>
      <a:accent5>
        <a:srgbClr val="4DB0C3"/>
      </a:accent5>
      <a:accent6>
        <a:srgbClr val="3BB194"/>
      </a:accent6>
      <a:hlink>
        <a:srgbClr val="3B8AB2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88</Words>
  <Application>Microsoft Office PowerPoint</Application>
  <PresentationFormat>Widescreen</PresentationFormat>
  <Paragraphs>10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Elephant</vt:lpstr>
      <vt:lpstr>BrushVTI</vt:lpstr>
      <vt:lpstr>In Search of Alpha</vt:lpstr>
      <vt:lpstr>Introduction</vt:lpstr>
      <vt:lpstr>The Challenge &amp; Solution</vt:lpstr>
      <vt:lpstr>The Challenge &amp; Solution</vt:lpstr>
      <vt:lpstr>The Challenge &amp; Solution</vt:lpstr>
      <vt:lpstr>Additional Application of the Dashboard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 Search of Alpha</dc:title>
  <dc:creator>Fahad Datoo</dc:creator>
  <cp:lastModifiedBy>Marvin Halili</cp:lastModifiedBy>
  <cp:revision>5</cp:revision>
  <dcterms:created xsi:type="dcterms:W3CDTF">2020-06-12T05:12:00Z</dcterms:created>
  <dcterms:modified xsi:type="dcterms:W3CDTF">2020-06-13T18:11:41Z</dcterms:modified>
</cp:coreProperties>
</file>